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it-IT"/>
    </a:defPPr>
    <a:lvl1pPr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1747838" indent="-1290638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3497263" indent="-2582863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5245100" indent="-3873500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6994525" indent="-5165725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07635"/>
    <a:srgbClr val="009E47"/>
    <a:srgbClr val="00D05E"/>
    <a:srgbClr val="00E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2250" y="-210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7F1D-EDF1-4EBC-8681-6761445795AE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F461-5A9E-4A8E-9AFC-4BA1259BAD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95A9-633A-4E61-B030-79215FE1ACD1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6FA6-BAA4-4280-B820-8A04181A0D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3072050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3072050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8BBE3-90E3-40F3-9953-45A22BE638D2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CDE3C-384A-4E3E-BE6A-0FA460A0F4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BA394-7C96-42A0-A193-6EF38D4C9760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2BBF-4D00-4AD8-9166-9CBAAD31B9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876" y="15260248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F0ED-D1C8-407E-B051-3A3E77264696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9D67-BADD-4134-972E-82C7E2BD73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60158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811601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8B13-493E-48A2-9DCF-064C8BD3EB85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43AD8-8CCE-4E0B-8B56-9EDC1E0852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9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159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853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853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6A30-547D-4AD0-9610-F4FF8422AF33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1A00-6850-4958-B22F-78B077B115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1104A-7F3B-4D72-9F88-2063B05B1B83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15148-781F-4A43-B819-619418883E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4FA8-CAA8-4086-9036-ADAB8518D93B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32E1-2439-4F2A-A208-3B6B122866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159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731" y="1433516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20E3C-9087-4092-8C4D-5091DDD7DB45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2E259-29CF-46D7-85AA-A13C78BDE4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994" y="25203152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994" y="28178528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5BCD-8D4D-43A7-8740-EE615D05DC5D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B001E-1353-4DEF-A87F-C456EF6CBB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260475" y="1441450"/>
            <a:ext cx="226822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1260475" y="8401050"/>
            <a:ext cx="22682200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4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55C764-2A07-4D59-858E-7A98FCED7B96}" type="datetimeFigureOut">
              <a:rPr lang="it-IT"/>
              <a:pPr>
                <a:defRPr/>
              </a:pPr>
              <a:t>06/09/2017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0600" y="33370838"/>
            <a:ext cx="798195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25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457281-62F4-4111-9C1C-07CB516185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13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238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Autori Sezione di Endocrinologia, Andrologia e Medicina Interna Dipartimento di Scienze Mediche e Pediatriche PoliclinUniversità di Catania</dc:title>
  <dc:creator>calogero aldo</dc:creator>
  <cp:lastModifiedBy>LabAnalisi</cp:lastModifiedBy>
  <cp:revision>90</cp:revision>
  <dcterms:created xsi:type="dcterms:W3CDTF">2012-10-23T08:29:37Z</dcterms:created>
  <dcterms:modified xsi:type="dcterms:W3CDTF">2017-09-06T08:56:08Z</dcterms:modified>
</cp:coreProperties>
</file>